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20104100" cy="6959600"/>
  <p:notesSz cx="20104100" cy="6959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8" y="-8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3866" y="-3869"/>
            <a:ext cx="20111835" cy="69668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3866" y="-3869"/>
            <a:ext cx="20111835" cy="69668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181" y="-1184"/>
            <a:ext cx="20105284" cy="69614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869"/>
            <a:ext cx="20107969" cy="69668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"/>
            <a:ext cx="20104103" cy="69591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869"/>
            <a:ext cx="20107969" cy="69668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"/>
            <a:ext cx="20104103" cy="6959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181" y="-1184"/>
            <a:ext cx="20106465" cy="69614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20000">
        <p:fade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0</Words>
  <Application>Microsoft Office PowerPoint</Application>
  <PresentationFormat>Custom</PresentationFormat>
  <Paragraphs>0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abc</cp:lastModifiedBy>
  <cp:revision>1</cp:revision>
  <dcterms:modified xsi:type="dcterms:W3CDTF">2015-09-29T15:08:46Z</dcterms:modified>
</cp:coreProperties>
</file>